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9" r:id="rId6"/>
    <p:sldId id="261" r:id="rId7"/>
    <p:sldId id="262" r:id="rId8"/>
    <p:sldId id="265" r:id="rId9"/>
    <p:sldId id="264" r:id="rId10"/>
    <p:sldId id="266" r:id="rId11"/>
    <p:sldId id="270" r:id="rId12"/>
    <p:sldId id="271" r:id="rId13"/>
    <p:sldId id="272" r:id="rId14"/>
    <p:sldId id="273" r:id="rId15"/>
    <p:sldId id="277" r:id="rId16"/>
    <p:sldId id="269" r:id="rId17"/>
    <p:sldId id="27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164A88-E029-24A8-75C2-47D6F1584993}" v="1" dt="2025-07-17T11:22:04.847"/>
    <p1510:client id="{E2C86AFF-861A-8063-0F58-8D3A42E07616}" v="10" dt="2025-07-17T04:02:11.1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Martin" userId="S::sarah.martin@acexcellence.co.uk::03c77db9-583e-4046-b986-19359739f974" providerId="AD" clId="Web-{E2C86AFF-861A-8063-0F58-8D3A42E07616}"/>
    <pc:docChg chg="modSld">
      <pc:chgData name="Sarah Martin" userId="S::sarah.martin@acexcellence.co.uk::03c77db9-583e-4046-b986-19359739f974" providerId="AD" clId="Web-{E2C86AFF-861A-8063-0F58-8D3A42E07616}" dt="2025-07-17T04:02:08.388" v="8" actId="20577"/>
      <pc:docMkLst>
        <pc:docMk/>
      </pc:docMkLst>
      <pc:sldChg chg="modSp">
        <pc:chgData name="Sarah Martin" userId="S::sarah.martin@acexcellence.co.uk::03c77db9-583e-4046-b986-19359739f974" providerId="AD" clId="Web-{E2C86AFF-861A-8063-0F58-8D3A42E07616}" dt="2025-07-17T04:02:08.388" v="8" actId="20577"/>
        <pc:sldMkLst>
          <pc:docMk/>
          <pc:sldMk cId="1474794981" sldId="277"/>
        </pc:sldMkLst>
        <pc:spChg chg="mod">
          <ac:chgData name="Sarah Martin" userId="S::sarah.martin@acexcellence.co.uk::03c77db9-583e-4046-b986-19359739f974" providerId="AD" clId="Web-{E2C86AFF-861A-8063-0F58-8D3A42E07616}" dt="2025-07-17T04:02:08.388" v="8" actId="20577"/>
          <ac:spMkLst>
            <pc:docMk/>
            <pc:sldMk cId="1474794981" sldId="277"/>
            <ac:spMk id="3" creationId="{00000000-0000-0000-0000-000000000000}"/>
          </ac:spMkLst>
        </pc:spChg>
      </pc:sldChg>
    </pc:docChg>
  </pc:docChgLst>
  <pc:docChgLst>
    <pc:chgData name="Sarah Martin" userId="03c77db9-583e-4046-b986-19359739f974" providerId="ADAL" clId="{BC28C32B-BCF7-484B-9473-CCFEE76B3DB7}"/>
    <pc:docChg chg="custSel modSld">
      <pc:chgData name="Sarah Martin" userId="03c77db9-583e-4046-b986-19359739f974" providerId="ADAL" clId="{BC28C32B-BCF7-484B-9473-CCFEE76B3DB7}" dt="2025-07-09T13:18:40.914" v="630" actId="20577"/>
      <pc:docMkLst>
        <pc:docMk/>
      </pc:docMkLst>
      <pc:sldChg chg="addSp modSp mod">
        <pc:chgData name="Sarah Martin" userId="03c77db9-583e-4046-b986-19359739f974" providerId="ADAL" clId="{BC28C32B-BCF7-484B-9473-CCFEE76B3DB7}" dt="2025-07-09T13:18:40.914" v="630" actId="20577"/>
        <pc:sldMkLst>
          <pc:docMk/>
          <pc:sldMk cId="3389859122" sldId="269"/>
        </pc:sldMkLst>
        <pc:spChg chg="mod">
          <ac:chgData name="Sarah Martin" userId="03c77db9-583e-4046-b986-19359739f974" providerId="ADAL" clId="{BC28C32B-BCF7-484B-9473-CCFEE76B3DB7}" dt="2025-07-09T13:16:42.561" v="542" actId="20577"/>
          <ac:spMkLst>
            <pc:docMk/>
            <pc:sldMk cId="3389859122" sldId="269"/>
            <ac:spMk id="2" creationId="{00000000-0000-0000-0000-000000000000}"/>
          </ac:spMkLst>
        </pc:spChg>
        <pc:spChg chg="mod">
          <ac:chgData name="Sarah Martin" userId="03c77db9-583e-4046-b986-19359739f974" providerId="ADAL" clId="{BC28C32B-BCF7-484B-9473-CCFEE76B3DB7}" dt="2025-07-09T13:18:40.914" v="630" actId="20577"/>
          <ac:spMkLst>
            <pc:docMk/>
            <pc:sldMk cId="3389859122" sldId="269"/>
            <ac:spMk id="3" creationId="{00000000-0000-0000-0000-000000000000}"/>
          </ac:spMkLst>
        </pc:spChg>
        <pc:picChg chg="add mod">
          <ac:chgData name="Sarah Martin" userId="03c77db9-583e-4046-b986-19359739f974" providerId="ADAL" clId="{BC28C32B-BCF7-484B-9473-CCFEE76B3DB7}" dt="2025-07-09T13:17:43.154" v="544" actId="1076"/>
          <ac:picMkLst>
            <pc:docMk/>
            <pc:sldMk cId="3389859122" sldId="269"/>
            <ac:picMk id="1026" creationId="{AD7BB5EC-3EFC-D57D-F5F9-0F5D9AB6CC4B}"/>
          </ac:picMkLst>
        </pc:picChg>
      </pc:sldChg>
      <pc:sldChg chg="modSp mod">
        <pc:chgData name="Sarah Martin" userId="03c77db9-583e-4046-b986-19359739f974" providerId="ADAL" clId="{BC28C32B-BCF7-484B-9473-CCFEE76B3DB7}" dt="2025-07-09T13:12:30.869" v="350" actId="1076"/>
        <pc:sldMkLst>
          <pc:docMk/>
          <pc:sldMk cId="4120155908" sldId="271"/>
        </pc:sldMkLst>
        <pc:spChg chg="mod">
          <ac:chgData name="Sarah Martin" userId="03c77db9-583e-4046-b986-19359739f974" providerId="ADAL" clId="{BC28C32B-BCF7-484B-9473-CCFEE76B3DB7}" dt="2025-07-09T13:12:28.508" v="349" actId="20577"/>
          <ac:spMkLst>
            <pc:docMk/>
            <pc:sldMk cId="4120155908" sldId="271"/>
            <ac:spMk id="3" creationId="{00000000-0000-0000-0000-000000000000}"/>
          </ac:spMkLst>
        </pc:spChg>
        <pc:picChg chg="mod ord">
          <ac:chgData name="Sarah Martin" userId="03c77db9-583e-4046-b986-19359739f974" providerId="ADAL" clId="{BC28C32B-BCF7-484B-9473-CCFEE76B3DB7}" dt="2025-07-09T13:11:08.816" v="174" actId="167"/>
          <ac:picMkLst>
            <pc:docMk/>
            <pc:sldMk cId="4120155908" sldId="271"/>
            <ac:picMk id="4" creationId="{00000000-0000-0000-0000-000000000000}"/>
          </ac:picMkLst>
        </pc:picChg>
        <pc:picChg chg="mod">
          <ac:chgData name="Sarah Martin" userId="03c77db9-583e-4046-b986-19359739f974" providerId="ADAL" clId="{BC28C32B-BCF7-484B-9473-CCFEE76B3DB7}" dt="2025-07-09T13:12:30.869" v="350" actId="1076"/>
          <ac:picMkLst>
            <pc:docMk/>
            <pc:sldMk cId="4120155908" sldId="271"/>
            <ac:picMk id="5" creationId="{00000000-0000-0000-0000-000000000000}"/>
          </ac:picMkLst>
        </pc:picChg>
      </pc:sldChg>
      <pc:sldChg chg="modSp mod">
        <pc:chgData name="Sarah Martin" userId="03c77db9-583e-4046-b986-19359739f974" providerId="ADAL" clId="{BC28C32B-BCF7-484B-9473-CCFEE76B3DB7}" dt="2025-07-09T13:13:15.999" v="399" actId="20577"/>
        <pc:sldMkLst>
          <pc:docMk/>
          <pc:sldMk cId="4087549619" sldId="272"/>
        </pc:sldMkLst>
        <pc:spChg chg="mod">
          <ac:chgData name="Sarah Martin" userId="03c77db9-583e-4046-b986-19359739f974" providerId="ADAL" clId="{BC28C32B-BCF7-484B-9473-CCFEE76B3DB7}" dt="2025-07-09T13:13:15.999" v="399" actId="20577"/>
          <ac:spMkLst>
            <pc:docMk/>
            <pc:sldMk cId="4087549619" sldId="272"/>
            <ac:spMk id="3" creationId="{00000000-0000-0000-0000-000000000000}"/>
          </ac:spMkLst>
        </pc:spChg>
      </pc:sldChg>
      <pc:sldChg chg="modSp mod">
        <pc:chgData name="Sarah Martin" userId="03c77db9-583e-4046-b986-19359739f974" providerId="ADAL" clId="{BC28C32B-BCF7-484B-9473-CCFEE76B3DB7}" dt="2025-07-09T13:14:52.697" v="489" actId="20577"/>
        <pc:sldMkLst>
          <pc:docMk/>
          <pc:sldMk cId="3934708552" sldId="273"/>
        </pc:sldMkLst>
        <pc:spChg chg="mod">
          <ac:chgData name="Sarah Martin" userId="03c77db9-583e-4046-b986-19359739f974" providerId="ADAL" clId="{BC28C32B-BCF7-484B-9473-CCFEE76B3DB7}" dt="2025-07-09T13:14:52.697" v="489" actId="20577"/>
          <ac:spMkLst>
            <pc:docMk/>
            <pc:sldMk cId="3934708552" sldId="273"/>
            <ac:spMk id="3" creationId="{00000000-0000-0000-0000-000000000000}"/>
          </ac:spMkLst>
        </pc:spChg>
      </pc:sldChg>
    </pc:docChg>
  </pc:docChgLst>
  <pc:docChgLst>
    <pc:chgData name="Benjamin Prosser" userId="S::ben.prosser@acexcellence.co.uk::9623f572-29d1-4518-be30-3febc19b2aa0" providerId="AD" clId="Web-{51164A88-E029-24A8-75C2-47D6F1584993}"/>
    <pc:docChg chg="modSld">
      <pc:chgData name="Benjamin Prosser" userId="S::ben.prosser@acexcellence.co.uk::9623f572-29d1-4518-be30-3febc19b2aa0" providerId="AD" clId="Web-{51164A88-E029-24A8-75C2-47D6F1584993}" dt="2025-07-17T11:22:04.847" v="0" actId="1076"/>
      <pc:docMkLst>
        <pc:docMk/>
      </pc:docMkLst>
      <pc:sldChg chg="modSp">
        <pc:chgData name="Benjamin Prosser" userId="S::ben.prosser@acexcellence.co.uk::9623f572-29d1-4518-be30-3febc19b2aa0" providerId="AD" clId="Web-{51164A88-E029-24A8-75C2-47D6F1584993}" dt="2025-07-17T11:22:04.847" v="0" actId="1076"/>
        <pc:sldMkLst>
          <pc:docMk/>
          <pc:sldMk cId="4087549619" sldId="272"/>
        </pc:sldMkLst>
        <pc:picChg chg="mod">
          <ac:chgData name="Benjamin Prosser" userId="S::ben.prosser@acexcellence.co.uk::9623f572-29d1-4518-be30-3febc19b2aa0" providerId="AD" clId="Web-{51164A88-E029-24A8-75C2-47D6F1584993}" dt="2025-07-17T11:22:04.847" v="0" actId="1076"/>
          <ac:picMkLst>
            <pc:docMk/>
            <pc:sldMk cId="4087549619" sldId="272"/>
            <ac:picMk id="6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119C3-F385-48BA-A187-F8EB9E262FAF}" type="datetimeFigureOut">
              <a:rPr lang="en-GB" smtClean="0"/>
              <a:t>17/07/2025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5909E-B956-4C6E-B791-4849A78F820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8527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119C3-F385-48BA-A187-F8EB9E262FAF}" type="datetimeFigureOut">
              <a:rPr lang="en-GB" smtClean="0"/>
              <a:t>17/07/2025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5909E-B956-4C6E-B791-4849A78F820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6758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119C3-F385-48BA-A187-F8EB9E262FAF}" type="datetimeFigureOut">
              <a:rPr lang="en-GB" smtClean="0"/>
              <a:t>17/07/2025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5909E-B956-4C6E-B791-4849A78F820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5344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119C3-F385-48BA-A187-F8EB9E262FAF}" type="datetimeFigureOut">
              <a:rPr lang="en-GB" smtClean="0"/>
              <a:t>17/07/2025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5909E-B956-4C6E-B791-4849A78F820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1533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119C3-F385-48BA-A187-F8EB9E262FAF}" type="datetimeFigureOut">
              <a:rPr lang="en-GB" smtClean="0"/>
              <a:t>17/07/2025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5909E-B956-4C6E-B791-4849A78F820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3919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119C3-F385-48BA-A187-F8EB9E262FAF}" type="datetimeFigureOut">
              <a:rPr lang="en-GB" smtClean="0"/>
              <a:t>17/07/2025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5909E-B956-4C6E-B791-4849A78F820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2604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119C3-F385-48BA-A187-F8EB9E262FAF}" type="datetimeFigureOut">
              <a:rPr lang="en-GB" smtClean="0"/>
              <a:t>17/07/2025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5909E-B956-4C6E-B791-4849A78F820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2113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119C3-F385-48BA-A187-F8EB9E262FAF}" type="datetimeFigureOut">
              <a:rPr lang="en-GB" smtClean="0"/>
              <a:t>17/07/2025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5909E-B956-4C6E-B791-4849A78F820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6030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119C3-F385-48BA-A187-F8EB9E262FAF}" type="datetimeFigureOut">
              <a:rPr lang="en-GB" smtClean="0"/>
              <a:t>17/07/2025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5909E-B956-4C6E-B791-4849A78F820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5058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119C3-F385-48BA-A187-F8EB9E262FAF}" type="datetimeFigureOut">
              <a:rPr lang="en-GB" smtClean="0"/>
              <a:t>17/07/2025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5909E-B956-4C6E-B791-4849A78F820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2782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119C3-F385-48BA-A187-F8EB9E262FAF}" type="datetimeFigureOut">
              <a:rPr lang="en-GB" smtClean="0"/>
              <a:t>17/07/2025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5909E-B956-4C6E-B791-4849A78F820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5960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119C3-F385-48BA-A187-F8EB9E262FAF}" type="datetimeFigureOut">
              <a:rPr lang="en-GB" smtClean="0"/>
              <a:t>17/07/2025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5909E-B956-4C6E-B791-4849A78F820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7833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en-GB" sz="2800" dirty="0"/>
            </a:br>
            <a:endParaRPr lang="en-GB" sz="2800" dirty="0"/>
          </a:p>
        </p:txBody>
      </p:sp>
      <p:pic>
        <p:nvPicPr>
          <p:cNvPr id="5" name="Picture Placeholder 4" descr="DSC_025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3365345" y="271252"/>
            <a:ext cx="5461309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Adventure Okehampton Logo h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7688" y="5373216"/>
            <a:ext cx="1944216" cy="769210"/>
          </a:xfrm>
          <a:prstGeom prst="rect">
            <a:avLst/>
          </a:prstGeom>
        </p:spPr>
      </p:pic>
      <p:pic>
        <p:nvPicPr>
          <p:cNvPr id="7" name="Picture 6" descr="YHA logo 201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87200" y="5373216"/>
            <a:ext cx="873097" cy="7760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90650" y="4580881"/>
            <a:ext cx="7210697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Okehampton Residential</a:t>
            </a:r>
          </a:p>
          <a:p>
            <a:pPr algn="ctr"/>
            <a:r>
              <a:rPr lang="en-GB" b="1" dirty="0">
                <a:latin typeface="Comic Sans MS"/>
              </a:rPr>
              <a:t>Monday 15th September – Friday 19th September</a:t>
            </a:r>
            <a:endParaRPr lang="en-GB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210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Lunch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499" y="159904"/>
            <a:ext cx="10515600" cy="4351338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en-GB" sz="2400" dirty="0">
              <a:latin typeface="Segoe UI Light" pitchFamily="34" charset="0"/>
              <a:cs typeface="Segoe UI Light" pitchFamily="34" charset="0"/>
            </a:endParaRPr>
          </a:p>
          <a:p>
            <a:pPr algn="ctr">
              <a:buNone/>
            </a:pPr>
            <a:endParaRPr lang="en-GB" sz="2400" dirty="0">
              <a:latin typeface="Segoe UI Light" pitchFamily="34" charset="0"/>
              <a:cs typeface="Segoe UI Light" pitchFamily="34" charset="0"/>
            </a:endParaRPr>
          </a:p>
          <a:p>
            <a:pPr algn="ctr">
              <a:buNone/>
            </a:pPr>
            <a:endParaRPr lang="en-GB" sz="2400" dirty="0">
              <a:latin typeface="Segoe UI Light" pitchFamily="34" charset="0"/>
              <a:cs typeface="Segoe UI Light" pitchFamily="34" charset="0"/>
            </a:endParaRPr>
          </a:p>
          <a:p>
            <a:pPr algn="ctr">
              <a:buNone/>
            </a:pPr>
            <a:endParaRPr lang="en-GB" sz="2400" dirty="0">
              <a:latin typeface="Segoe UI Light" pitchFamily="34" charset="0"/>
              <a:cs typeface="Segoe UI Light" pitchFamily="34" charset="0"/>
            </a:endParaRPr>
          </a:p>
          <a:p>
            <a:pPr algn="ctr">
              <a:buNone/>
            </a:pPr>
            <a:r>
              <a:rPr lang="en-GB" sz="2400" dirty="0">
                <a:latin typeface="Segoe UI Light" pitchFamily="34" charset="0"/>
                <a:cs typeface="Segoe UI Light" pitchFamily="34" charset="0"/>
              </a:rPr>
              <a:t>Soft roll filled </a:t>
            </a:r>
          </a:p>
          <a:p>
            <a:pPr algn="ctr">
              <a:buNone/>
            </a:pPr>
            <a:r>
              <a:rPr lang="en-GB" sz="2400" dirty="0">
                <a:latin typeface="Segoe UI Light" pitchFamily="34" charset="0"/>
                <a:cs typeface="Segoe UI Light" pitchFamily="34" charset="0"/>
              </a:rPr>
              <a:t>with ham or cheese or tuna </a:t>
            </a:r>
          </a:p>
          <a:p>
            <a:pPr algn="ctr">
              <a:buNone/>
            </a:pPr>
            <a:endParaRPr lang="en-GB" sz="2400" dirty="0">
              <a:latin typeface="Segoe UI Light" pitchFamily="34" charset="0"/>
              <a:cs typeface="Segoe UI Light" pitchFamily="34" charset="0"/>
            </a:endParaRPr>
          </a:p>
          <a:p>
            <a:pPr algn="ctr">
              <a:buNone/>
            </a:pPr>
            <a:endParaRPr lang="en-GB" sz="1000" dirty="0">
              <a:latin typeface="Segoe UI Light" pitchFamily="34" charset="0"/>
              <a:cs typeface="Segoe UI Light" pitchFamily="34" charset="0"/>
            </a:endParaRPr>
          </a:p>
          <a:p>
            <a:pPr algn="ctr">
              <a:buNone/>
            </a:pPr>
            <a:r>
              <a:rPr lang="en-GB" sz="2400" dirty="0">
                <a:latin typeface="Segoe UI Light" pitchFamily="34" charset="0"/>
                <a:cs typeface="Segoe UI Light" pitchFamily="34" charset="0"/>
              </a:rPr>
              <a:t>Crisps, Fruit plus a home made snack </a:t>
            </a:r>
          </a:p>
          <a:p>
            <a:pPr algn="ctr">
              <a:buNone/>
            </a:pPr>
            <a:endParaRPr lang="en-GB" sz="1000" dirty="0">
              <a:latin typeface="Segoe UI Light" pitchFamily="34" charset="0"/>
              <a:cs typeface="Segoe UI Light" pitchFamily="34" charset="0"/>
            </a:endParaRPr>
          </a:p>
          <a:p>
            <a:pPr algn="ctr">
              <a:buNone/>
            </a:pPr>
            <a:r>
              <a:rPr lang="en-GB" sz="2400" dirty="0">
                <a:latin typeface="Segoe UI Light" pitchFamily="34" charset="0"/>
                <a:cs typeface="Segoe UI Light" pitchFamily="34" charset="0"/>
              </a:rPr>
              <a:t>Bring your own water bottle to be filled from the </a:t>
            </a:r>
          </a:p>
          <a:p>
            <a:pPr algn="ctr">
              <a:buNone/>
            </a:pPr>
            <a:r>
              <a:rPr lang="en-GB" sz="2400" dirty="0">
                <a:latin typeface="Segoe UI Light" pitchFamily="34" charset="0"/>
                <a:cs typeface="Segoe UI Light" pitchFamily="34" charset="0"/>
              </a:rPr>
              <a:t>filling station every morning</a:t>
            </a:r>
          </a:p>
          <a:p>
            <a:pPr algn="ctr">
              <a:buNone/>
            </a:pPr>
            <a:endParaRPr lang="en-GB" sz="1000" dirty="0">
              <a:latin typeface="Segoe UI Light" pitchFamily="34" charset="0"/>
              <a:cs typeface="Segoe UI Ligh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974" y="365125"/>
            <a:ext cx="3283527" cy="21163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89" y="1608385"/>
            <a:ext cx="3133899" cy="18396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0277">
            <a:off x="9614596" y="3588697"/>
            <a:ext cx="1537716" cy="26358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87549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821" y="249634"/>
            <a:ext cx="10515600" cy="1325563"/>
          </a:xfrm>
        </p:spPr>
        <p:txBody>
          <a:bodyPr/>
          <a:lstStyle/>
          <a:p>
            <a:r>
              <a:rPr lang="en-GB" dirty="0"/>
              <a:t>Dinner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505" y="1025525"/>
            <a:ext cx="10515600" cy="4351338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en-GB" sz="2400" dirty="0">
              <a:latin typeface="Segoe UI Light" pitchFamily="34" charset="0"/>
              <a:cs typeface="Segoe UI Light" pitchFamily="34" charset="0"/>
            </a:endParaRPr>
          </a:p>
          <a:p>
            <a:pPr algn="ctr">
              <a:buNone/>
            </a:pPr>
            <a:endParaRPr lang="en-GB" sz="1600" dirty="0">
              <a:latin typeface="Segoe UI Light" pitchFamily="34" charset="0"/>
              <a:cs typeface="Segoe UI Light" pitchFamily="34" charset="0"/>
            </a:endParaRPr>
          </a:p>
          <a:p>
            <a:pPr algn="ctr">
              <a:buNone/>
            </a:pPr>
            <a:r>
              <a:rPr lang="en-GB" sz="2000" dirty="0">
                <a:cs typeface="Segoe UI Light" pitchFamily="34" charset="0"/>
              </a:rPr>
              <a:t>Monday – Pasta Bolognaise &amp; Garlic Bread  + 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Apple crumble &amp; Custard</a:t>
            </a:r>
          </a:p>
          <a:p>
            <a:pPr algn="ctr">
              <a:buNone/>
            </a:pPr>
            <a:r>
              <a:rPr lang="en-GB" sz="2000" dirty="0">
                <a:cs typeface="Segoe UI Light" pitchFamily="34" charset="0"/>
              </a:rPr>
              <a:t>  </a:t>
            </a:r>
          </a:p>
          <a:p>
            <a:pPr algn="ctr">
              <a:buNone/>
            </a:pPr>
            <a:r>
              <a:rPr lang="en-GB" sz="2000" dirty="0">
                <a:cs typeface="Segoe UI Light" pitchFamily="34" charset="0"/>
              </a:rPr>
              <a:t>Tuesday – Roast Pork + Jelly and ice cream</a:t>
            </a:r>
          </a:p>
          <a:p>
            <a:pPr algn="ctr">
              <a:buNone/>
            </a:pPr>
            <a:endParaRPr lang="en-GB" sz="2000" dirty="0">
              <a:cs typeface="Segoe UI Light" pitchFamily="34" charset="0"/>
            </a:endParaRPr>
          </a:p>
          <a:p>
            <a:pPr algn="ctr">
              <a:buNone/>
            </a:pPr>
            <a:r>
              <a:rPr lang="en-GB" sz="2000" dirty="0">
                <a:cs typeface="Segoe UI Light" pitchFamily="34" charset="0"/>
              </a:rPr>
              <a:t>Wednesday – Chicken pie + Chocolate brownie</a:t>
            </a:r>
            <a:endParaRPr lang="en-GB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en-GB" sz="2000" dirty="0">
              <a:cs typeface="Segoe UI Light" pitchFamily="34" charset="0"/>
            </a:endParaRPr>
          </a:p>
          <a:p>
            <a:pPr algn="ctr">
              <a:buNone/>
            </a:pPr>
            <a:r>
              <a:rPr lang="en-GB" sz="2000" dirty="0">
                <a:cs typeface="Segoe UI Light" pitchFamily="34" charset="0"/>
              </a:rPr>
              <a:t>Thursday – Pizza + </a:t>
            </a: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Sticky toffee pudding &amp; Custard</a:t>
            </a:r>
          </a:p>
          <a:p>
            <a:pPr algn="ctr">
              <a:buNone/>
            </a:pPr>
            <a:endParaRPr lang="en-GB" sz="2400" dirty="0">
              <a:latin typeface="Segoe UI Light" pitchFamily="34" charset="0"/>
              <a:cs typeface="Segoe UI Light" pitchFamily="34" charset="0"/>
            </a:endParaRPr>
          </a:p>
          <a:p>
            <a:pPr algn="ctr">
              <a:buNone/>
            </a:pPr>
            <a:endParaRPr lang="en-GB" sz="2400" dirty="0">
              <a:latin typeface="Segoe UI Light" pitchFamily="34" charset="0"/>
              <a:cs typeface="Segoe UI Light" pitchFamily="34" charset="0"/>
            </a:endParaRPr>
          </a:p>
          <a:p>
            <a:pPr algn="ctr">
              <a:buNone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Vegetarian options available and </a:t>
            </a:r>
          </a:p>
          <a:p>
            <a:pPr algn="ctr">
              <a:buNone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all dietary requirements can be catered for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188" y="225028"/>
            <a:ext cx="2596535" cy="16009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87" y="4277519"/>
            <a:ext cx="2614699" cy="16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AutoShape 2" descr="Image result for jelly &amp; ice cream"/>
          <p:cNvSpPr>
            <a:spLocks noChangeAspect="1" noChangeArrowheads="1"/>
          </p:cNvSpPr>
          <p:nvPr/>
        </p:nvSpPr>
        <p:spPr bwMode="auto">
          <a:xfrm>
            <a:off x="63500" y="-136525"/>
            <a:ext cx="2676525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AutoShape 4" descr="Image result for jelly &amp; ice cream"/>
          <p:cNvSpPr>
            <a:spLocks noChangeAspect="1" noChangeArrowheads="1"/>
          </p:cNvSpPr>
          <p:nvPr/>
        </p:nvSpPr>
        <p:spPr bwMode="auto">
          <a:xfrm>
            <a:off x="215900" y="15875"/>
            <a:ext cx="2676525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605" y="4071097"/>
            <a:ext cx="2155767" cy="15561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34708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Ordering food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Food will be ordered before going to Okehampton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7103" y="110378"/>
            <a:ext cx="2828789" cy="18350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08" y="4900974"/>
            <a:ext cx="2614699" cy="16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5007" y="4552785"/>
            <a:ext cx="2389839" cy="178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794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Okehampton Kit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544" y="1340768"/>
            <a:ext cx="8229600" cy="1756792"/>
          </a:xfrm>
        </p:spPr>
        <p:txBody>
          <a:bodyPr>
            <a:normAutofit/>
          </a:bodyPr>
          <a:lstStyle/>
          <a:p>
            <a:endParaRPr lang="en-GB" sz="1400" dirty="0"/>
          </a:p>
          <a:p>
            <a:pPr>
              <a:buNone/>
            </a:pPr>
            <a:r>
              <a:rPr lang="en-GB" sz="1400" b="1" dirty="0"/>
              <a:t>Weather</a:t>
            </a:r>
            <a:r>
              <a:rPr lang="en-GB" sz="1400" dirty="0"/>
              <a:t> is unpredictable at the best of times, never more so than on Dartmoor, please ensure your child has appropriate clothing for all weather.</a:t>
            </a:r>
          </a:p>
          <a:p>
            <a:pPr>
              <a:buNone/>
            </a:pPr>
            <a:r>
              <a:rPr lang="en-GB" sz="1400" dirty="0"/>
              <a:t>No </a:t>
            </a:r>
            <a:r>
              <a:rPr lang="en-GB" sz="1400" b="1" dirty="0"/>
              <a:t>money </a:t>
            </a:r>
            <a:r>
              <a:rPr lang="en-GB" sz="1400" dirty="0"/>
              <a:t>is needed and we do not allow </a:t>
            </a:r>
            <a:r>
              <a:rPr lang="en-GB" sz="1400" b="1" dirty="0"/>
              <a:t>mobile phones</a:t>
            </a:r>
            <a:endParaRPr lang="en-GB" sz="1400" dirty="0"/>
          </a:p>
          <a:p>
            <a:pPr>
              <a:buNone/>
            </a:pPr>
            <a:r>
              <a:rPr lang="en-GB" sz="1400" dirty="0"/>
              <a:t>This is a suggested kit list, please ensure your child has plenty of </a:t>
            </a:r>
            <a:r>
              <a:rPr lang="en-GB" sz="1400" b="1" dirty="0"/>
              <a:t>spare clothing </a:t>
            </a:r>
            <a:r>
              <a:rPr lang="en-GB" sz="1400" dirty="0"/>
              <a:t>due to the nature of activities and the weather, clothes can get wet so it is important to have dry clothes available. </a:t>
            </a:r>
          </a:p>
          <a:p>
            <a:pPr>
              <a:buNone/>
            </a:pPr>
            <a:endParaRPr lang="en-GB" sz="1200" b="1" u="sng" dirty="0"/>
          </a:p>
          <a:p>
            <a:pPr>
              <a:buNone/>
            </a:pPr>
            <a:endParaRPr lang="en-GB" sz="1200" b="1" u="sng" dirty="0"/>
          </a:p>
          <a:p>
            <a:pPr>
              <a:buFont typeface="Wingdings" pitchFamily="2" charset="2"/>
              <a:buChar char="§"/>
            </a:pPr>
            <a:endParaRPr lang="en-GB" sz="1200" dirty="0"/>
          </a:p>
          <a:p>
            <a:endParaRPr lang="en-GB" sz="1200" dirty="0"/>
          </a:p>
          <a:p>
            <a:pPr>
              <a:buNone/>
            </a:pPr>
            <a:endParaRPr lang="en-GB" sz="1400" dirty="0"/>
          </a:p>
          <a:p>
            <a:endParaRPr lang="en-GB" sz="1400" dirty="0"/>
          </a:p>
          <a:p>
            <a:endParaRPr lang="en-GB" sz="1400" dirty="0"/>
          </a:p>
          <a:p>
            <a:pPr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637607" y="3225338"/>
            <a:ext cx="3208713" cy="24929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="1" u="sng" dirty="0"/>
              <a:t>General:</a:t>
            </a:r>
          </a:p>
          <a:p>
            <a:pPr>
              <a:buFont typeface="Wingdings" pitchFamily="2" charset="2"/>
              <a:buChar char="§"/>
            </a:pPr>
            <a:r>
              <a:rPr lang="en-GB" sz="1200" dirty="0"/>
              <a:t>Plenty of spare clothing</a:t>
            </a:r>
          </a:p>
          <a:p>
            <a:pPr>
              <a:buFont typeface="Wingdings" pitchFamily="2" charset="2"/>
              <a:buChar char="§"/>
            </a:pPr>
            <a:r>
              <a:rPr lang="en-GB" sz="1200" dirty="0"/>
              <a:t>Hat &amp; Gloves (warm or cold)</a:t>
            </a:r>
          </a:p>
          <a:p>
            <a:pPr>
              <a:buFont typeface="Wingdings" pitchFamily="2" charset="2"/>
              <a:buChar char="§"/>
            </a:pPr>
            <a:r>
              <a:rPr lang="en-GB" sz="1200" dirty="0"/>
              <a:t>Small rucksack/ Day bag</a:t>
            </a:r>
          </a:p>
          <a:p>
            <a:pPr>
              <a:buFont typeface="Wingdings" pitchFamily="2" charset="2"/>
              <a:buChar char="§"/>
            </a:pPr>
            <a:r>
              <a:rPr lang="en-GB" sz="1200" dirty="0"/>
              <a:t>Torch</a:t>
            </a:r>
          </a:p>
          <a:p>
            <a:pPr>
              <a:buFont typeface="Wingdings" pitchFamily="2" charset="2"/>
              <a:buChar char="§"/>
            </a:pPr>
            <a:r>
              <a:rPr lang="en-GB" sz="1200" dirty="0"/>
              <a:t>Towel  x 2 (one for showers + one for sessions)</a:t>
            </a:r>
          </a:p>
          <a:p>
            <a:pPr>
              <a:buFont typeface="Wingdings" pitchFamily="2" charset="2"/>
              <a:buChar char="§"/>
            </a:pPr>
            <a:r>
              <a:rPr lang="en-GB" sz="1200" dirty="0"/>
              <a:t>Wash items</a:t>
            </a:r>
          </a:p>
          <a:p>
            <a:pPr>
              <a:buFont typeface="Wingdings" pitchFamily="2" charset="2"/>
              <a:buChar char="§"/>
            </a:pPr>
            <a:r>
              <a:rPr lang="en-GB" sz="1200" dirty="0"/>
              <a:t>Comfy shoes/ slippers (for inside the hostel)</a:t>
            </a:r>
          </a:p>
          <a:p>
            <a:pPr>
              <a:buFont typeface="Wingdings" pitchFamily="2" charset="2"/>
              <a:buChar char="§"/>
            </a:pPr>
            <a:r>
              <a:rPr lang="en-GB" sz="1200" dirty="0"/>
              <a:t>Sun cream</a:t>
            </a:r>
          </a:p>
          <a:p>
            <a:pPr>
              <a:buFont typeface="Wingdings" pitchFamily="2" charset="2"/>
              <a:buChar char="§"/>
            </a:pPr>
            <a:r>
              <a:rPr lang="en-GB" sz="1200" dirty="0"/>
              <a:t>Water bottle</a:t>
            </a:r>
          </a:p>
          <a:p>
            <a:pPr>
              <a:buFont typeface="Wingdings" pitchFamily="2" charset="2"/>
              <a:buChar char="§"/>
            </a:pPr>
            <a:r>
              <a:rPr lang="en-GB" sz="1200" dirty="0"/>
              <a:t>Any Medication required</a:t>
            </a:r>
          </a:p>
          <a:p>
            <a:pPr>
              <a:buFont typeface="Wingdings" pitchFamily="2" charset="2"/>
              <a:buChar char="§"/>
            </a:pPr>
            <a:endParaRPr lang="en-GB" sz="1200" dirty="0"/>
          </a:p>
          <a:p>
            <a:endParaRPr lang="en-GB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5087888" y="3429001"/>
            <a:ext cx="4608512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="1" u="sng" dirty="0"/>
              <a:t>Water Activities:</a:t>
            </a:r>
          </a:p>
          <a:p>
            <a:pPr>
              <a:buFont typeface="Wingdings" pitchFamily="2" charset="2"/>
              <a:buChar char="§"/>
            </a:pPr>
            <a:r>
              <a:rPr lang="en-GB" sz="1200" dirty="0"/>
              <a:t>Old trainers (that can get wet)</a:t>
            </a:r>
          </a:p>
          <a:p>
            <a:pPr>
              <a:buFont typeface="Wingdings" pitchFamily="2" charset="2"/>
              <a:buChar char="§"/>
            </a:pPr>
            <a:r>
              <a:rPr lang="en-GB" sz="1200" dirty="0"/>
              <a:t>Swim Wear</a:t>
            </a:r>
          </a:p>
          <a:p>
            <a:pPr>
              <a:buFont typeface="Wingdings" pitchFamily="2" charset="2"/>
              <a:buChar char="§"/>
            </a:pPr>
            <a:r>
              <a:rPr lang="en-GB" sz="1200" dirty="0"/>
              <a:t>Warm Jumper or Fleece</a:t>
            </a:r>
          </a:p>
          <a:p>
            <a:pPr>
              <a:buFont typeface="Wingdings" pitchFamily="2" charset="2"/>
              <a:buChar char="§"/>
            </a:pPr>
            <a:r>
              <a:rPr lang="en-GB" sz="1200" dirty="0"/>
              <a:t>Full Change of clothes</a:t>
            </a:r>
          </a:p>
          <a:p>
            <a:pPr>
              <a:buFont typeface="Wingdings" pitchFamily="2" charset="2"/>
              <a:buChar char="§"/>
            </a:pPr>
            <a:r>
              <a:rPr lang="en-GB" sz="1200" dirty="0"/>
              <a:t>We provide wetsuits (or you can bring your own)</a:t>
            </a:r>
          </a:p>
          <a:p>
            <a:pPr>
              <a:buFont typeface="Wingdings" pitchFamily="2" charset="2"/>
              <a:buChar char="§"/>
            </a:pPr>
            <a:r>
              <a:rPr lang="en-GB" sz="1200" dirty="0"/>
              <a:t>Tracksuit bottoms or similar (No Jeans)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87888" y="4941169"/>
            <a:ext cx="4608512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="1" u="sng" dirty="0"/>
              <a:t>Land Activities:</a:t>
            </a:r>
          </a:p>
          <a:p>
            <a:pPr>
              <a:buFont typeface="Wingdings" pitchFamily="2" charset="2"/>
              <a:buChar char="§"/>
            </a:pPr>
            <a:r>
              <a:rPr lang="en-GB" sz="1200" dirty="0"/>
              <a:t>Water proof jacket (&amp; trousers although not essential)</a:t>
            </a:r>
          </a:p>
          <a:p>
            <a:pPr>
              <a:buFont typeface="Wingdings" pitchFamily="2" charset="2"/>
              <a:buChar char="§"/>
            </a:pPr>
            <a:r>
              <a:rPr lang="en-GB" sz="1200" dirty="0"/>
              <a:t>Warm Jumper or Fleece</a:t>
            </a:r>
          </a:p>
          <a:p>
            <a:pPr>
              <a:buFont typeface="Wingdings" pitchFamily="2" charset="2"/>
              <a:buChar char="§"/>
            </a:pPr>
            <a:r>
              <a:rPr lang="en-GB" sz="1200" dirty="0"/>
              <a:t>Trainers (Walking boots/Sturdy footwear)</a:t>
            </a:r>
          </a:p>
          <a:p>
            <a:pPr>
              <a:buFont typeface="Wingdings" pitchFamily="2" charset="2"/>
              <a:buChar char="§"/>
            </a:pPr>
            <a:r>
              <a:rPr lang="en-GB" sz="1200" dirty="0"/>
              <a:t>Tracksuit bottoms or similar (No Jeans)</a:t>
            </a:r>
          </a:p>
        </p:txBody>
      </p:sp>
      <p:pic>
        <p:nvPicPr>
          <p:cNvPr id="1026" name="Picture 2" descr="A blue circle with a castle and a shield&#10;&#10;Description automatically generated">
            <a:extLst>
              <a:ext uri="{FF2B5EF4-FFF2-40B4-BE49-F238E27FC236}">
                <a16:creationId xmlns:a16="http://schemas.microsoft.com/office/drawing/2014/main" id="{AD7BB5EC-3EFC-D57D-F5F9-0F5D9AB6C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853" y="421197"/>
            <a:ext cx="146685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859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 need to do…….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Have a look at the website so you </a:t>
            </a:r>
            <a:r>
              <a:rPr lang="en-US" dirty="0" err="1"/>
              <a:t>familiarise</a:t>
            </a:r>
            <a:r>
              <a:rPr lang="en-US" dirty="0"/>
              <a:t> yourselves with where we are going and the activities we will be doing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Complete forms sent home – medical, external visit form</a:t>
            </a:r>
          </a:p>
          <a:p>
            <a:r>
              <a:rPr lang="en-US" dirty="0"/>
              <a:t>Keep the kit list we have sent to you!!!</a:t>
            </a:r>
          </a:p>
          <a:p>
            <a:r>
              <a:rPr lang="en-US" dirty="0"/>
              <a:t>Begin to get excited!!!!!!!!!</a:t>
            </a:r>
          </a:p>
          <a:p>
            <a:endParaRPr lang="en-US" dirty="0"/>
          </a:p>
          <a:p>
            <a:r>
              <a:rPr lang="en-US" dirty="0"/>
              <a:t>Follow our school Facebook page </a:t>
            </a:r>
            <a:endParaRPr lang="en-US" dirty="0">
              <a:solidFill>
                <a:srgbClr val="00B0F0"/>
              </a:solidFill>
              <a:ea typeface="Calibri"/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8763" y="3626840"/>
            <a:ext cx="2826806" cy="283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556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55840" y="476673"/>
            <a:ext cx="23090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/>
              <a:t>Location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35561" y="5877272"/>
            <a:ext cx="7963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Based just outside of Okehampton town, at the very top of Dartmoor National Park</a:t>
            </a:r>
          </a:p>
          <a:p>
            <a:pPr algn="ctr"/>
            <a:r>
              <a:rPr lang="en-GB" dirty="0"/>
              <a:t>Klondyke Road, Okehampton, EX20 1TP, 01837 53916  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1" t="22075" r="55150" b="5829"/>
          <a:stretch/>
        </p:blipFill>
        <p:spPr bwMode="auto">
          <a:xfrm>
            <a:off x="1760825" y="1380220"/>
            <a:ext cx="8406871" cy="38015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43792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81201" y="273050"/>
            <a:ext cx="3008313" cy="419646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endParaRPr lang="en-GB" dirty="0"/>
          </a:p>
        </p:txBody>
      </p:sp>
      <p:pic>
        <p:nvPicPr>
          <p:cNvPr id="10" name="Content Placeholder 9" descr="IMG_02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3503"/>
          <a:stretch>
            <a:fillRect/>
          </a:stretch>
        </p:blipFill>
        <p:spPr>
          <a:xfrm>
            <a:off x="1919536" y="273050"/>
            <a:ext cx="2991102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5015880" y="340822"/>
            <a:ext cx="5184576" cy="6112514"/>
          </a:xfrm>
        </p:spPr>
        <p:txBody>
          <a:bodyPr>
            <a:normAutofit/>
          </a:bodyPr>
          <a:lstStyle/>
          <a:p>
            <a:r>
              <a:rPr lang="en-GB" sz="3200" dirty="0"/>
              <a:t>The Goods Shed</a:t>
            </a:r>
          </a:p>
          <a:p>
            <a:r>
              <a:rPr lang="en-GB" dirty="0"/>
              <a:t>26 Bedrooms – 126 Beds</a:t>
            </a:r>
          </a:p>
          <a:p>
            <a:pPr lvl="0">
              <a:defRPr/>
            </a:pPr>
            <a:r>
              <a:rPr lang="en-GB" dirty="0"/>
              <a:t>2,4 &amp; 6 bed dorms</a:t>
            </a:r>
          </a:p>
          <a:p>
            <a:pPr lvl="0">
              <a:defRPr/>
            </a:pPr>
            <a:r>
              <a:rPr lang="en-GB" dirty="0"/>
              <a:t>23 Bathrooms (11 en-suite)</a:t>
            </a:r>
          </a:p>
          <a:p>
            <a:pPr lvl="0">
              <a:defRPr/>
            </a:pPr>
            <a:endParaRPr lang="en-GB" dirty="0"/>
          </a:p>
          <a:p>
            <a:pPr lvl="0">
              <a:defRPr/>
            </a:pPr>
            <a:endParaRPr lang="en-GB" sz="700" dirty="0"/>
          </a:p>
          <a:p>
            <a:pPr lvl="0">
              <a:defRPr/>
            </a:pPr>
            <a:r>
              <a:rPr lang="en-GB" sz="3200" dirty="0"/>
              <a:t>The dining room</a:t>
            </a:r>
          </a:p>
          <a:p>
            <a:r>
              <a:rPr lang="en-GB" dirty="0"/>
              <a:t>Seating for up to 70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sz="3200" dirty="0"/>
              <a:t>The site</a:t>
            </a:r>
          </a:p>
          <a:p>
            <a:r>
              <a:rPr lang="en-GB" dirty="0"/>
              <a:t>6 Acres</a:t>
            </a:r>
          </a:p>
          <a:p>
            <a:r>
              <a:rPr lang="en-GB" dirty="0"/>
              <a:t>Playing field, Low Ropes Course, Archery Range, </a:t>
            </a:r>
          </a:p>
          <a:p>
            <a:r>
              <a:rPr lang="en-GB" dirty="0"/>
              <a:t>Team Building Area, Campfire area</a:t>
            </a:r>
          </a:p>
        </p:txBody>
      </p:sp>
      <p:pic>
        <p:nvPicPr>
          <p:cNvPr id="12" name="Picture 11" descr="camp3.jpg"/>
          <p:cNvPicPr>
            <a:picLocks noChangeAspect="1"/>
          </p:cNvPicPr>
          <p:nvPr/>
        </p:nvPicPr>
        <p:blipFill>
          <a:blip r:embed="rId3" cstate="print">
            <a:lum/>
          </a:blip>
          <a:srcRect t="12903" r="4151" b="3226"/>
          <a:stretch>
            <a:fillRect/>
          </a:stretch>
        </p:blipFill>
        <p:spPr>
          <a:xfrm>
            <a:off x="1919537" y="4509120"/>
            <a:ext cx="2991101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6" y="2419005"/>
            <a:ext cx="2991101" cy="19701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75987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1053" y="815545"/>
            <a:ext cx="3932237" cy="1772968"/>
          </a:xfrm>
        </p:spPr>
        <p:txBody>
          <a:bodyPr>
            <a:normAutofit fontScale="90000"/>
          </a:bodyPr>
          <a:lstStyle/>
          <a:p>
            <a:pPr algn="ctr"/>
            <a:br>
              <a:rPr lang="en-GB" sz="4000" b="1" dirty="0"/>
            </a:br>
            <a:br>
              <a:rPr lang="en-GB" sz="4000" b="1" dirty="0"/>
            </a:br>
            <a:br>
              <a:rPr lang="en-GB" sz="4000" b="1" dirty="0"/>
            </a:br>
            <a:br>
              <a:rPr lang="en-GB" sz="4000" b="1" dirty="0"/>
            </a:br>
            <a:br>
              <a:rPr lang="en-GB" sz="4000" b="1" dirty="0"/>
            </a:br>
            <a:br>
              <a:rPr lang="en-GB" sz="4000" b="1" dirty="0"/>
            </a:br>
            <a:br>
              <a:rPr lang="en-GB" sz="4000" b="1" dirty="0"/>
            </a:br>
            <a:r>
              <a:rPr lang="en-GB" sz="4000" b="1" dirty="0"/>
              <a:t>Bedrooms </a:t>
            </a:r>
            <a:br>
              <a:rPr lang="en-GB" dirty="0"/>
            </a:br>
            <a:r>
              <a:rPr lang="en-GB" dirty="0"/>
              <a:t>Rooms of six or four beds</a:t>
            </a:r>
            <a:br>
              <a:rPr lang="en-GB" dirty="0"/>
            </a:br>
            <a:r>
              <a:rPr lang="en-GB" dirty="0"/>
              <a:t>All bedding will be provided </a:t>
            </a:r>
            <a:br>
              <a:rPr lang="en-GB" dirty="0"/>
            </a:br>
            <a:r>
              <a:rPr lang="en-GB" sz="2200" dirty="0"/>
              <a:t>(although you will have to make </a:t>
            </a:r>
            <a:br>
              <a:rPr lang="en-GB" sz="2200" dirty="0"/>
            </a:br>
            <a:r>
              <a:rPr lang="en-GB" sz="2200" dirty="0"/>
              <a:t>and unmake your bed!)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952" y="199504"/>
            <a:ext cx="3728143" cy="27961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05" y="199504"/>
            <a:ext cx="2253788" cy="3005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170" y="2995611"/>
            <a:ext cx="3935120" cy="29513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409" y="3562001"/>
            <a:ext cx="1898535" cy="28478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8359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951" y="205616"/>
            <a:ext cx="5085292" cy="1600200"/>
          </a:xfrm>
        </p:spPr>
        <p:txBody>
          <a:bodyPr>
            <a:noAutofit/>
          </a:bodyPr>
          <a:lstStyle/>
          <a:p>
            <a:r>
              <a:rPr lang="en-GB" sz="8800" b="1" dirty="0"/>
              <a:t>Activities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68" y="1889677"/>
            <a:ext cx="7168896" cy="4590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Adventure Okehampton High Ropes 16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414" y="730670"/>
            <a:ext cx="2998475" cy="2998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14835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70776" y="134191"/>
            <a:ext cx="3823855" cy="6315253"/>
          </a:xfrm>
        </p:spPr>
        <p:txBody>
          <a:bodyPr>
            <a:normAutofit/>
          </a:bodyPr>
          <a:lstStyle/>
          <a:p>
            <a:endParaRPr lang="en-GB" dirty="0"/>
          </a:p>
          <a:p>
            <a:pPr algn="ctr"/>
            <a:r>
              <a:rPr lang="en-GB" sz="3200" b="1" dirty="0"/>
              <a:t> </a:t>
            </a:r>
            <a:endParaRPr lang="en-GB" sz="3200" dirty="0"/>
          </a:p>
          <a:p>
            <a:pPr algn="ctr"/>
            <a:r>
              <a:rPr lang="en-GB" sz="4400" dirty="0"/>
              <a:t>Team building</a:t>
            </a:r>
          </a:p>
          <a:p>
            <a:pPr algn="ctr"/>
            <a:r>
              <a:rPr lang="en-GB" sz="4400" dirty="0"/>
              <a:t>Archery</a:t>
            </a:r>
          </a:p>
          <a:p>
            <a:pPr algn="ctr"/>
            <a:r>
              <a:rPr lang="en-GB" sz="4400" dirty="0"/>
              <a:t>Weasling</a:t>
            </a:r>
          </a:p>
          <a:p>
            <a:pPr algn="ctr"/>
            <a:r>
              <a:rPr lang="en-GB" sz="4400" dirty="0"/>
              <a:t>Orienteering</a:t>
            </a:r>
          </a:p>
          <a:p>
            <a:pPr algn="ctr"/>
            <a:endParaRPr lang="en-GB" sz="3200" dirty="0"/>
          </a:p>
          <a:p>
            <a:r>
              <a:rPr lang="en-GB" dirty="0"/>
              <a:t> </a:t>
            </a:r>
          </a:p>
          <a:p>
            <a:endParaRPr lang="en-GB" dirty="0"/>
          </a:p>
        </p:txBody>
      </p:sp>
      <p:pic>
        <p:nvPicPr>
          <p:cNvPr id="1030" name="Picture 6" descr="IMG_1049_edited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379" y="309718"/>
            <a:ext cx="2543175" cy="2466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1" name="Picture 7" descr="P11306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631" y="3109384"/>
            <a:ext cx="1995378" cy="26631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2" name="Picture 8" descr="IMG_1131_edited-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53" y="450086"/>
            <a:ext cx="2714048" cy="26592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757" y="2603500"/>
            <a:ext cx="2304048" cy="3429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358" y="4318001"/>
            <a:ext cx="3073397" cy="20489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7" t="14645" r="23478" b="3247"/>
          <a:stretch/>
        </p:blipFill>
        <p:spPr>
          <a:xfrm>
            <a:off x="561571" y="3471135"/>
            <a:ext cx="1753612" cy="18713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40340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4879" y="1911927"/>
            <a:ext cx="3932237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900" dirty="0">
                <a:latin typeface="+mn-lt"/>
              </a:rPr>
              <a:t>Canoeing</a:t>
            </a:r>
            <a:br>
              <a:rPr lang="en-GB" sz="4900" dirty="0">
                <a:latin typeface="+mn-lt"/>
              </a:rPr>
            </a:br>
            <a:r>
              <a:rPr lang="en-GB" sz="4900" dirty="0">
                <a:latin typeface="+mn-lt"/>
              </a:rPr>
              <a:t>kayaking</a:t>
            </a:r>
            <a:br>
              <a:rPr lang="en-GB" sz="4900" dirty="0">
                <a:latin typeface="+mn-lt"/>
              </a:rPr>
            </a:br>
            <a:r>
              <a:rPr lang="en-GB" sz="4900" dirty="0">
                <a:latin typeface="+mn-lt"/>
              </a:rPr>
              <a:t>Raft Building</a:t>
            </a:r>
            <a:br>
              <a:rPr lang="en-GB" sz="4900" dirty="0">
                <a:latin typeface="+mn-lt"/>
              </a:rPr>
            </a:br>
            <a:br>
              <a:rPr lang="en-GB" dirty="0"/>
            </a:br>
            <a:endParaRPr lang="en-GB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82385" y="163760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pic>
        <p:nvPicPr>
          <p:cNvPr id="2049" name="Picture 1" descr="DSCN087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37" y="4352410"/>
            <a:ext cx="3457575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 descr="IMG_068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535" y="2118753"/>
            <a:ext cx="3307155" cy="20971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4" name="Picture 6" descr="IMG_07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167" y="212752"/>
            <a:ext cx="3432571" cy="22910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388" y="3865418"/>
            <a:ext cx="3529022" cy="2377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50" y="177823"/>
            <a:ext cx="3632662" cy="18044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108" y="2863792"/>
            <a:ext cx="3344907" cy="21995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81528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0838" y="1113646"/>
            <a:ext cx="5022273" cy="1840317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900" dirty="0">
                <a:latin typeface="+mn-lt"/>
              </a:rPr>
              <a:t>Cycling</a:t>
            </a:r>
            <a:br>
              <a:rPr lang="en-GB" sz="4900" dirty="0">
                <a:latin typeface="+mn-lt"/>
              </a:rPr>
            </a:br>
            <a:r>
              <a:rPr lang="en-GB" sz="4900" dirty="0">
                <a:latin typeface="+mn-lt"/>
              </a:rPr>
              <a:t>Gorge </a:t>
            </a:r>
            <a:br>
              <a:rPr lang="en-GB" sz="4900" dirty="0">
                <a:latin typeface="+mn-lt"/>
              </a:rPr>
            </a:br>
            <a:r>
              <a:rPr lang="en-GB" sz="4900" dirty="0">
                <a:latin typeface="+mn-lt"/>
              </a:rPr>
              <a:t>Scrambling</a:t>
            </a:r>
            <a:br>
              <a:rPr lang="en-GB" sz="4900" dirty="0">
                <a:latin typeface="+mn-lt"/>
              </a:rPr>
            </a:br>
            <a:r>
              <a:rPr lang="en-GB" sz="4900" dirty="0">
                <a:latin typeface="+mn-lt"/>
              </a:rPr>
              <a:t>High Ropes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97" y="3825767"/>
            <a:ext cx="3528427" cy="23370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50" y="231967"/>
            <a:ext cx="3195894" cy="2396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267" y="514793"/>
            <a:ext cx="4062479" cy="26907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064" y="4638502"/>
            <a:ext cx="2715084" cy="20363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487" y="3205526"/>
            <a:ext cx="2375299" cy="28159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A person climbing a pole&#10;&#10;AI-generated content may be incorrect.">
            <a:extLst>
              <a:ext uri="{FF2B5EF4-FFF2-40B4-BE49-F238E27FC236}">
                <a16:creationId xmlns:a16="http://schemas.microsoft.com/office/drawing/2014/main" id="{37665523-EB74-D966-6094-608AB951EE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3309" y="2515961"/>
            <a:ext cx="1457325" cy="2609850"/>
          </a:xfrm>
          <a:prstGeom prst="rect">
            <a:avLst/>
          </a:prstGeom>
        </p:spPr>
      </p:pic>
      <p:pic>
        <p:nvPicPr>
          <p:cNvPr id="10" name="Picture 9" descr="Adventure Okehampton High Ropes 122">
            <a:extLst>
              <a:ext uri="{FF2B5EF4-FFF2-40B4-BE49-F238E27FC236}">
                <a16:creationId xmlns:a16="http://schemas.microsoft.com/office/drawing/2014/main" id="{5200F9EA-05BF-1410-857E-D790D57B11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20711" y="2268311"/>
            <a:ext cx="203835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484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ikea.com/ms/en_GB/img/site_images/ikea_food/aw15/regular_breakfast_smal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1889" y="2111337"/>
            <a:ext cx="2880320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Breakfast Buffet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49" y="1518690"/>
            <a:ext cx="10515600" cy="497418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1800" dirty="0">
                <a:cs typeface="Segoe UI Light" pitchFamily="34" charset="0"/>
              </a:rPr>
              <a:t>Available every day: toast, cereal, fruit and breakfast juice</a:t>
            </a:r>
          </a:p>
          <a:p>
            <a:pPr algn="ctr">
              <a:buNone/>
            </a:pPr>
            <a:endParaRPr lang="en-GB" sz="1800" dirty="0">
              <a:cs typeface="Segoe UI Light" pitchFamily="34" charset="0"/>
            </a:endParaRPr>
          </a:p>
          <a:p>
            <a:pPr algn="ctr">
              <a:buNone/>
            </a:pPr>
            <a:r>
              <a:rPr lang="en-GB" sz="1800" dirty="0">
                <a:cs typeface="Segoe UI Light" pitchFamily="34" charset="0"/>
              </a:rPr>
              <a:t>Tuesday: Pork or Veggie Sausage, bacon, scrambled eggs, beans, </a:t>
            </a:r>
          </a:p>
          <a:p>
            <a:pPr algn="ctr">
              <a:buNone/>
            </a:pPr>
            <a:r>
              <a:rPr lang="en-GB" sz="1800" dirty="0">
                <a:cs typeface="Segoe UI Light" pitchFamily="34" charset="0"/>
              </a:rPr>
              <a:t>hash browns</a:t>
            </a:r>
          </a:p>
          <a:p>
            <a:pPr algn="ctr">
              <a:buNone/>
            </a:pPr>
            <a:r>
              <a:rPr lang="en-GB" sz="1800" dirty="0">
                <a:cs typeface="Segoe UI Light" pitchFamily="34" charset="0"/>
              </a:rPr>
              <a:t>Wednesday: Hot muffin filled with sausage patty, egg and cheese. </a:t>
            </a:r>
          </a:p>
          <a:p>
            <a:pPr algn="ctr">
              <a:buNone/>
            </a:pPr>
            <a:r>
              <a:rPr lang="en-GB" sz="1800" dirty="0">
                <a:cs typeface="Segoe UI Light" pitchFamily="34" charset="0"/>
              </a:rPr>
              <a:t>Blueberry muffins</a:t>
            </a:r>
          </a:p>
          <a:p>
            <a:pPr algn="ctr">
              <a:buNone/>
            </a:pPr>
            <a:r>
              <a:rPr lang="en-GB" sz="1800" dirty="0">
                <a:cs typeface="Segoe UI Light" pitchFamily="34" charset="0"/>
              </a:rPr>
              <a:t>Thursday: Pork or Veggie Sausage, bacon, scrambled eggs, beans, </a:t>
            </a:r>
          </a:p>
          <a:p>
            <a:pPr algn="ctr">
              <a:buNone/>
            </a:pPr>
            <a:r>
              <a:rPr lang="en-GB" sz="1800" dirty="0">
                <a:cs typeface="Segoe UI Light" pitchFamily="34" charset="0"/>
              </a:rPr>
              <a:t>hash browns</a:t>
            </a:r>
          </a:p>
          <a:p>
            <a:pPr algn="ctr">
              <a:buNone/>
            </a:pPr>
            <a:r>
              <a:rPr lang="en-GB" sz="1800" dirty="0">
                <a:cs typeface="Segoe UI Light" pitchFamily="34" charset="0"/>
              </a:rPr>
              <a:t>Friday: American pancakes with bacon or banana</a:t>
            </a:r>
          </a:p>
          <a:p>
            <a:pPr algn="ctr">
              <a:buNone/>
            </a:pPr>
            <a:endParaRPr lang="en-GB" sz="1800" dirty="0">
              <a:cs typeface="Segoe UI Light" pitchFamily="34" charset="0"/>
            </a:endParaRPr>
          </a:p>
          <a:p>
            <a:pPr algn="ctr">
              <a:buNone/>
            </a:pPr>
            <a:endParaRPr lang="en-GB" sz="1800" dirty="0"/>
          </a:p>
          <a:p>
            <a:pPr algn="ctr">
              <a:buNone/>
            </a:pPr>
            <a:endParaRPr lang="en-GB" sz="3600" dirty="0">
              <a:cs typeface="Segoe UI Light" pitchFamily="34" charset="0"/>
            </a:endParaRPr>
          </a:p>
          <a:p>
            <a:pPr algn="ctr">
              <a:buNone/>
            </a:pPr>
            <a:endParaRPr lang="en-GB" sz="1000" dirty="0">
              <a:latin typeface="Segoe UI Light" pitchFamily="34" charset="0"/>
              <a:cs typeface="Segoe UI Light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11" y="5145580"/>
            <a:ext cx="3041584" cy="17124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201559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8fe8187-1a3c-4ad9-b4b0-08c2f3e7e16c">
      <Terms xmlns="http://schemas.microsoft.com/office/infopath/2007/PartnerControls"/>
    </lcf76f155ced4ddcb4097134ff3c332f>
    <TaxCatchAll xmlns="4445ccab-d647-406e-891f-c82950b5218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AFCAE88E3DFA4AA0785364A2548001" ma:contentTypeVersion="8" ma:contentTypeDescription="Create a new document." ma:contentTypeScope="" ma:versionID="1e82a7d8cde31cc917e3e9a1eab0fb40">
  <xsd:schema xmlns:xsd="http://www.w3.org/2001/XMLSchema" xmlns:xs="http://www.w3.org/2001/XMLSchema" xmlns:p="http://schemas.microsoft.com/office/2006/metadata/properties" xmlns:ns2="c8fe8187-1a3c-4ad9-b4b0-08c2f3e7e16c" xmlns:ns3="4445ccab-d647-406e-891f-c82950b52187" targetNamespace="http://schemas.microsoft.com/office/2006/metadata/properties" ma:root="true" ma:fieldsID="4bffdd03ac5abbfcadaaa60f3f6e597a" ns2:_="" ns3:_="">
    <xsd:import namespace="c8fe8187-1a3c-4ad9-b4b0-08c2f3e7e16c"/>
    <xsd:import namespace="4445ccab-d647-406e-891f-c82950b521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fe8187-1a3c-4ad9-b4b0-08c2f3e7e1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a3fd16a-7c7a-43bf-9f28-3dc925c18f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BillingMetadata" ma:index="1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45ccab-d647-406e-891f-c82950b5218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f40c3b8-b505-4c06-bbbd-44589a419a98}" ma:internalName="TaxCatchAll" ma:showField="CatchAllData" ma:web="4445ccab-d647-406e-891f-c82950b5218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8DD4E93-418E-4799-A281-C48158F34B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543D27-0161-4F11-8928-D6D0D3DEB4B2}">
  <ds:schemaRefs>
    <ds:schemaRef ds:uri="http://purl.org/dc/terms/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c8fe8187-1a3c-4ad9-b4b0-08c2f3e7e16c"/>
    <ds:schemaRef ds:uri="http://schemas.microsoft.com/office/infopath/2007/PartnerControls"/>
    <ds:schemaRef ds:uri="4445ccab-d647-406e-891f-c82950b52187"/>
  </ds:schemaRefs>
</ds:datastoreItem>
</file>

<file path=customXml/itemProps3.xml><?xml version="1.0" encoding="utf-8"?>
<ds:datastoreItem xmlns:ds="http://schemas.openxmlformats.org/officeDocument/2006/customXml" ds:itemID="{8B1938E0-490E-49B9-9F40-B07A74DB64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fe8187-1a3c-4ad9-b4b0-08c2f3e7e16c"/>
    <ds:schemaRef ds:uri="4445ccab-d647-406e-891f-c82950b521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568</Words>
  <Application>Microsoft Office PowerPoint</Application>
  <PresentationFormat>Widescreen</PresentationFormat>
  <Paragraphs>116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 </vt:lpstr>
      <vt:lpstr>PowerPoint Presentation</vt:lpstr>
      <vt:lpstr> </vt:lpstr>
      <vt:lpstr>       Bedrooms  Rooms of six or four beds All bedding will be provided  (although you will have to make  and unmake your bed!)</vt:lpstr>
      <vt:lpstr>Activities</vt:lpstr>
      <vt:lpstr>PowerPoint Presentation</vt:lpstr>
      <vt:lpstr>Canoeing kayaking Raft Building  </vt:lpstr>
      <vt:lpstr>Cycling Gorge  Scrambling High Ropes  </vt:lpstr>
      <vt:lpstr>Breakfast Buffet</vt:lpstr>
      <vt:lpstr>Lunch</vt:lpstr>
      <vt:lpstr>Dinner</vt:lpstr>
      <vt:lpstr>Ordering food</vt:lpstr>
      <vt:lpstr>Okehampton Kit List</vt:lpstr>
      <vt:lpstr>What you need to do…….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Anna Lucking</dc:creator>
  <cp:lastModifiedBy>Sarah Martin</cp:lastModifiedBy>
  <cp:revision>65</cp:revision>
  <dcterms:created xsi:type="dcterms:W3CDTF">2017-10-02T12:34:41Z</dcterms:created>
  <dcterms:modified xsi:type="dcterms:W3CDTF">2025-07-17T11:22:05Z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395600</vt:r8>
  </property>
  <property fmtid="{D5CDD505-2E9C-101B-9397-08002B2CF9AE}" pid="3" name="MediaServiceImageTags">
    <vt:lpwstr/>
  </property>
  <property fmtid="{D5CDD505-2E9C-101B-9397-08002B2CF9AE}" pid="4" name="GUID">
    <vt:lpwstr>da3ac326-d73b-43ab-ba3d-3ea04a5581df</vt:lpwstr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SharedWithUsers">
    <vt:lpwstr/>
  </property>
  <property fmtid="{D5CDD505-2E9C-101B-9397-08002B2CF9AE}" pid="8" name="xd_Signature">
    <vt:lpwstr/>
  </property>
  <property fmtid="{D5CDD505-2E9C-101B-9397-08002B2CF9AE}" pid="9" name="ContentTypeId">
    <vt:lpwstr>0x0101006CAFCAE88E3DFA4AA0785364A2548001</vt:lpwstr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  <property fmtid="{D5CDD505-2E9C-101B-9397-08002B2CF9AE}" pid="13" name="MediaLengthInSeconds">
    <vt:lpwstr/>
  </property>
</Properties>
</file>